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8" r:id="rId4"/>
    <p:sldId id="259" r:id="rId5"/>
    <p:sldId id="260" r:id="rId6"/>
    <p:sldId id="261" r:id="rId7"/>
    <p:sldId id="263" r:id="rId8"/>
    <p:sldId id="264" r:id="rId9"/>
    <p:sldId id="265" r:id="rId10"/>
    <p:sldId id="279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09" autoAdjust="0"/>
  </p:normalViewPr>
  <p:slideViewPr>
    <p:cSldViewPr>
      <p:cViewPr varScale="1">
        <p:scale>
          <a:sx n="65" d="100"/>
          <a:sy n="65" d="100"/>
        </p:scale>
        <p:origin x="-11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5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9D247-C327-4489-8AAA-97208463F29A}" type="datetimeFigureOut">
              <a:rPr lang="es-ES" smtClean="0"/>
              <a:pPr/>
              <a:t>29/04/2014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D6830-EB96-42A0-9EE8-0E20C62580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museodelprado.es/coleccion/galeria-on-line/galeria-on-line/zoom/1/obra/el-baile-a-orillas-del-manzanares/oimg/0/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00298" y="2285992"/>
            <a:ext cx="31432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rgbClr val="002060"/>
                </a:solidFill>
                <a:latin typeface="Berlin Sans FB Demi" pitchFamily="34" charset="0"/>
              </a:rPr>
              <a:t>DESCUBRE EL  AUTOR Y LA OBRA QUE TE MUESTRO</a:t>
            </a:r>
            <a:endParaRPr lang="es-ES" sz="2800" b="1" dirty="0">
              <a:solidFill>
                <a:srgbClr val="002060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0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3F5FB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3F5FB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600"/>
                            </p:stCondLst>
                            <p:childTnLst>
                              <p:par>
                                <p:cTn id="18" presetID="3" presetClass="entr" presetSubtype="1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4857752" y="2857496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8501090" y="6300790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3143240" y="1142984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6715140" y="2857496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8679654" y="2857496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8358214" y="4357694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3071802" y="4714884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1285852" y="1071546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1285852" y="3571876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3071802" y="6300790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6" name="5 Estrella de 6 puntas">
            <a:hlinkClick r:id="rId4" action="ppaction://hlinksldjump"/>
          </p:cNvPr>
          <p:cNvSpPr/>
          <p:nvPr/>
        </p:nvSpPr>
        <p:spPr>
          <a:xfrm>
            <a:off x="8286776" y="5929330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8501090" y="6300790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8501090" y="6300790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dirty="0" smtClean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GOYA</a:t>
                      </a:r>
                    </a:p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0" y="21429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C00000"/>
                </a:solidFill>
                <a:latin typeface="Algerian" pitchFamily="82" charset="0"/>
              </a:rPr>
              <a:t>Baile a </a:t>
            </a:r>
            <a:endParaRPr lang="es-ES" sz="4000" b="1" dirty="0" smtClean="0">
              <a:solidFill>
                <a:schemeClr val="lt1"/>
              </a:solidFill>
              <a:latin typeface="Algerian" pitchFamily="82" charset="0"/>
            </a:endParaRPr>
          </a:p>
          <a:p>
            <a:r>
              <a:rPr lang="es-ES" sz="4000" dirty="0" smtClean="0">
                <a:solidFill>
                  <a:srgbClr val="C00000"/>
                </a:solidFill>
                <a:latin typeface="Algerian" pitchFamily="82" charset="0"/>
              </a:rPr>
              <a:t>orilla </a:t>
            </a:r>
            <a:r>
              <a:rPr lang="es-ES" sz="4000" dirty="0" smtClean="0">
                <a:solidFill>
                  <a:srgbClr val="C00000"/>
                </a:solidFill>
                <a:latin typeface="Algerian" pitchFamily="82" charset="0"/>
              </a:rPr>
              <a:t>del Manzanares</a:t>
            </a:r>
            <a:r>
              <a:rPr lang="es-ES" sz="4000" dirty="0" smtClean="0">
                <a:solidFill>
                  <a:srgbClr val="C00000"/>
                </a:solidFill>
                <a:latin typeface="Algerian" pitchFamily="82" charset="0"/>
              </a:rPr>
              <a:t>.</a:t>
            </a:r>
            <a:endParaRPr lang="es-ES" sz="4000" dirty="0" smtClean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5" name="4 Estrella de 6 puntas">
            <a:hlinkClick r:id="rId4" action="ppaction://hlinksldjump"/>
          </p:cNvPr>
          <p:cNvSpPr/>
          <p:nvPr/>
        </p:nvSpPr>
        <p:spPr>
          <a:xfrm>
            <a:off x="8501090" y="6300790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6143636" y="4143380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642910" y="428604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7929586" y="642918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4357686" y="5857892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285720" y="5786454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500034" y="3714752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ile a orillas del Manzanares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955"/>
            <a:ext cx="9144000" cy="6867955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0" y="0"/>
          <a:ext cx="9144000" cy="700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75022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3 Estrella de 6 puntas">
            <a:hlinkClick r:id="rId4" action="ppaction://hlinksldjump"/>
          </p:cNvPr>
          <p:cNvSpPr/>
          <p:nvPr/>
        </p:nvSpPr>
        <p:spPr>
          <a:xfrm>
            <a:off x="428596" y="2571744"/>
            <a:ext cx="464346" cy="557210"/>
          </a:xfrm>
          <a:prstGeom prst="star6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7030A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17</Words>
  <Application>Microsoft Office PowerPoint</Application>
  <PresentationFormat>Presentación en pantalla (4:3)</PresentationFormat>
  <Paragraphs>5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Company>Evo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Nyr</dc:creator>
  <cp:lastModifiedBy>Nyr</cp:lastModifiedBy>
  <cp:revision>20</cp:revision>
  <dcterms:created xsi:type="dcterms:W3CDTF">2014-04-22T16:13:09Z</dcterms:created>
  <dcterms:modified xsi:type="dcterms:W3CDTF">2014-04-29T17:49:49Z</dcterms:modified>
</cp:coreProperties>
</file>