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C81F0-F194-4E0C-A85F-E8FA22D44BD0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1E6C1-E2FB-4398-969A-F31E957B18E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1E6C1-E2FB-4398-969A-F31E957B18EF}" type="slidenum">
              <a:rPr lang="es-ES" smtClean="0"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A8229-B5F6-40C4-ABCF-4A0384F1ECA3}" type="datetimeFigureOut">
              <a:rPr lang="es-ES" smtClean="0"/>
              <a:t>06/05/2014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58073-4F2A-4CF0-8E46-05D38E89CCA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seodelprado.es/coleccion/galeria-on-line/galeria-on-line/zoom/1/obra/fabula/oimg/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7" name="6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357290" y="357166"/>
            <a:ext cx="271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92D050"/>
                </a:solidFill>
                <a:latin typeface="Algerian" pitchFamily="82" charset="0"/>
              </a:rPr>
              <a:t>Una   Fábula</a:t>
            </a:r>
            <a:endParaRPr lang="es-ES" sz="2800" dirty="0">
              <a:solidFill>
                <a:srgbClr val="92D050"/>
              </a:solidFill>
              <a:latin typeface="Algerian" pitchFamily="8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857752" y="6000768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  <a:latin typeface="Monotype Corsiva" pitchFamily="66" charset="0"/>
              </a:rPr>
              <a:t>El Greco</a:t>
            </a:r>
            <a:endParaRPr lang="es-ES" sz="24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Una fábul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10773"/>
            <a:ext cx="9144001" cy="6868773"/>
          </a:xfrm>
          <a:prstGeom prst="rect">
            <a:avLst/>
          </a:prstGeom>
          <a:noFill/>
        </p:spPr>
      </p:pic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145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Sol">
            <a:hlinkClick r:id="rId5" action="ppaction://hlinksldjump"/>
          </p:cNvPr>
          <p:cNvSpPr/>
          <p:nvPr/>
        </p:nvSpPr>
        <p:spPr>
          <a:xfrm>
            <a:off x="6000760" y="3714752"/>
            <a:ext cx="803678" cy="714380"/>
          </a:xfrm>
          <a:prstGeom prst="sun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25</Words>
  <Application>Microsoft Office PowerPoint</Application>
  <PresentationFormat>Presentación en pantalla (4:3)</PresentationFormat>
  <Paragraphs>23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</vt:vector>
  </TitlesOfParts>
  <Company>Evo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Nyr</dc:creator>
  <cp:lastModifiedBy>Nyr</cp:lastModifiedBy>
  <cp:revision>10</cp:revision>
  <dcterms:created xsi:type="dcterms:W3CDTF">2014-05-06T16:16:33Z</dcterms:created>
  <dcterms:modified xsi:type="dcterms:W3CDTF">2014-05-06T17:51:04Z</dcterms:modified>
</cp:coreProperties>
</file>