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60"/>
  </p:normalViewPr>
  <p:slideViewPr>
    <p:cSldViewPr>
      <p:cViewPr varScale="1">
        <p:scale>
          <a:sx n="69" d="100"/>
          <a:sy n="69" d="100"/>
        </p:scale>
        <p:origin x="-85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0855-EA15-4A21-B7F2-361340869D11}" type="datetimeFigureOut">
              <a:rPr lang="es-ES_tradnl" smtClean="0"/>
              <a:t>29/04/2014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559B0-7831-4036-A5C7-034016A6EB8D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225048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0855-EA15-4A21-B7F2-361340869D11}" type="datetimeFigureOut">
              <a:rPr lang="es-ES_tradnl" smtClean="0"/>
              <a:t>29/04/2014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559B0-7831-4036-A5C7-034016A6EB8D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37854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0855-EA15-4A21-B7F2-361340869D11}" type="datetimeFigureOut">
              <a:rPr lang="es-ES_tradnl" smtClean="0"/>
              <a:t>29/04/2014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559B0-7831-4036-A5C7-034016A6EB8D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183970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0855-EA15-4A21-B7F2-361340869D11}" type="datetimeFigureOut">
              <a:rPr lang="es-ES_tradnl" smtClean="0"/>
              <a:t>29/04/2014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559B0-7831-4036-A5C7-034016A6EB8D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525057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0855-EA15-4A21-B7F2-361340869D11}" type="datetimeFigureOut">
              <a:rPr lang="es-ES_tradnl" smtClean="0"/>
              <a:t>29/04/2014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559B0-7831-4036-A5C7-034016A6EB8D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91793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0855-EA15-4A21-B7F2-361340869D11}" type="datetimeFigureOut">
              <a:rPr lang="es-ES_tradnl" smtClean="0"/>
              <a:t>29/04/2014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559B0-7831-4036-A5C7-034016A6EB8D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923092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0855-EA15-4A21-B7F2-361340869D11}" type="datetimeFigureOut">
              <a:rPr lang="es-ES_tradnl" smtClean="0"/>
              <a:t>29/04/2014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559B0-7831-4036-A5C7-034016A6EB8D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19157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0855-EA15-4A21-B7F2-361340869D11}" type="datetimeFigureOut">
              <a:rPr lang="es-ES_tradnl" smtClean="0"/>
              <a:t>29/04/2014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559B0-7831-4036-A5C7-034016A6EB8D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956528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0855-EA15-4A21-B7F2-361340869D11}" type="datetimeFigureOut">
              <a:rPr lang="es-ES_tradnl" smtClean="0"/>
              <a:t>29/04/2014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559B0-7831-4036-A5C7-034016A6EB8D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01935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0855-EA15-4A21-B7F2-361340869D11}" type="datetimeFigureOut">
              <a:rPr lang="es-ES_tradnl" smtClean="0"/>
              <a:t>29/04/2014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559B0-7831-4036-A5C7-034016A6EB8D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31654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0855-EA15-4A21-B7F2-361340869D11}" type="datetimeFigureOut">
              <a:rPr lang="es-ES_tradnl" smtClean="0"/>
              <a:t>29/04/2014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559B0-7831-4036-A5C7-034016A6EB8D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625872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8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650855-EA15-4A21-B7F2-361340869D11}" type="datetimeFigureOut">
              <a:rPr lang="es-ES_tradnl" smtClean="0"/>
              <a:t>29/04/2014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559B0-7831-4036-A5C7-034016A6EB8D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94645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2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uadroTexto"/>
          <p:cNvSpPr txBox="1"/>
          <p:nvPr/>
        </p:nvSpPr>
        <p:spPr>
          <a:xfrm>
            <a:off x="1874199" y="2564904"/>
            <a:ext cx="5434105" cy="1446550"/>
          </a:xfrm>
          <a:prstGeom prst="rect">
            <a:avLst/>
          </a:prstGeom>
          <a:noFill/>
          <a:scene3d>
            <a:camera prst="perspectiveContrastingLeftFacing"/>
            <a:lightRig rig="threePt" dir="t"/>
          </a:scene3d>
        </p:spPr>
        <p:txBody>
          <a:bodyPr wrap="square" rtlCol="0">
            <a:spAutoFit/>
            <a:sp3d extrusionH="2286000" contourW="12700">
              <a:extrusionClr>
                <a:schemeClr val="accent3">
                  <a:lumMod val="75000"/>
                </a:schemeClr>
              </a:extrusionClr>
              <a:contourClr>
                <a:srgbClr val="FF0066"/>
              </a:contourClr>
            </a:sp3d>
          </a:bodyPr>
          <a:lstStyle/>
          <a:p>
            <a:pPr algn="ctr"/>
            <a:r>
              <a:rPr lang="es-ES_tradnl" sz="4400" dirty="0" smtClean="0">
                <a:solidFill>
                  <a:srgbClr val="7030A0"/>
                </a:solidFill>
              </a:rPr>
              <a:t>DESCUBRE  EL AUTOR  </a:t>
            </a:r>
            <a:r>
              <a:rPr lang="es-ES_tradnl" sz="4400" dirty="0" smtClean="0">
                <a:solidFill>
                  <a:srgbClr val="002060"/>
                </a:solidFill>
              </a:rPr>
              <a:t>y  la obra</a:t>
            </a:r>
            <a:endParaRPr lang="es-ES_tradnl" sz="4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822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6200"/>
                            </p:stCondLst>
                            <p:childTnLst>
                              <p:par>
                                <p:cTn id="8" presetID="2" presetClass="entr" presetSubtype="9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750"/>
                            </p:stCondLst>
                            <p:childTnLst>
                              <p:par>
                                <p:cTn id="13" presetID="34" presetClass="emph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4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5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8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9" grpId="2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577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1568276"/>
              </p:ext>
            </p:extLst>
          </p:nvPr>
        </p:nvGraphicFramePr>
        <p:xfrm>
          <a:off x="-2" y="0"/>
          <a:ext cx="9175776" cy="702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9296"/>
                <a:gridCol w="1529296"/>
                <a:gridCol w="1529296"/>
                <a:gridCol w="1529296"/>
                <a:gridCol w="1529296"/>
                <a:gridCol w="1529296"/>
              </a:tblGrid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3 Estrella de 5 puntas">
            <a:hlinkClick r:id="rId3" action="ppaction://hlinksldjump"/>
          </p:cNvPr>
          <p:cNvSpPr/>
          <p:nvPr/>
        </p:nvSpPr>
        <p:spPr>
          <a:xfrm>
            <a:off x="251520" y="2420888"/>
            <a:ext cx="698376" cy="698376"/>
          </a:xfrm>
          <a:prstGeom prst="star5">
            <a:avLst/>
          </a:prstGeom>
          <a:solidFill>
            <a:srgbClr val="7030A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292411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577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4315463"/>
              </p:ext>
            </p:extLst>
          </p:nvPr>
        </p:nvGraphicFramePr>
        <p:xfrm>
          <a:off x="-2" y="0"/>
          <a:ext cx="9175776" cy="702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9296"/>
                <a:gridCol w="1529296"/>
                <a:gridCol w="1529296"/>
                <a:gridCol w="1529296"/>
                <a:gridCol w="1529296"/>
                <a:gridCol w="1529296"/>
              </a:tblGrid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3 Estrella de 5 puntas">
            <a:hlinkClick r:id="rId3" action="ppaction://hlinksldjump"/>
          </p:cNvPr>
          <p:cNvSpPr/>
          <p:nvPr/>
        </p:nvSpPr>
        <p:spPr>
          <a:xfrm>
            <a:off x="3419872" y="404664"/>
            <a:ext cx="698376" cy="698376"/>
          </a:xfrm>
          <a:prstGeom prst="star5">
            <a:avLst/>
          </a:prstGeom>
          <a:solidFill>
            <a:srgbClr val="7030A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063074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577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0202819"/>
              </p:ext>
            </p:extLst>
          </p:nvPr>
        </p:nvGraphicFramePr>
        <p:xfrm>
          <a:off x="-2" y="0"/>
          <a:ext cx="9175776" cy="702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9296"/>
                <a:gridCol w="1529296"/>
                <a:gridCol w="1529296"/>
                <a:gridCol w="1529296"/>
                <a:gridCol w="1529296"/>
                <a:gridCol w="1529296"/>
              </a:tblGrid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3 Estrella de 5 puntas">
            <a:hlinkClick r:id="rId3" action="ppaction://hlinksldjump"/>
          </p:cNvPr>
          <p:cNvSpPr/>
          <p:nvPr/>
        </p:nvSpPr>
        <p:spPr>
          <a:xfrm>
            <a:off x="2267744" y="404664"/>
            <a:ext cx="698376" cy="698376"/>
          </a:xfrm>
          <a:prstGeom prst="star5">
            <a:avLst/>
          </a:prstGeom>
          <a:solidFill>
            <a:srgbClr val="7030A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57663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577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875151"/>
              </p:ext>
            </p:extLst>
          </p:nvPr>
        </p:nvGraphicFramePr>
        <p:xfrm>
          <a:off x="-2" y="0"/>
          <a:ext cx="9175776" cy="702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9296"/>
                <a:gridCol w="1529296"/>
                <a:gridCol w="1529296"/>
                <a:gridCol w="1529296"/>
                <a:gridCol w="1529296"/>
                <a:gridCol w="1529296"/>
              </a:tblGrid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3 Estrella de 5 puntas">
            <a:hlinkClick r:id="rId3" action="ppaction://hlinksldjump"/>
          </p:cNvPr>
          <p:cNvSpPr/>
          <p:nvPr/>
        </p:nvSpPr>
        <p:spPr>
          <a:xfrm>
            <a:off x="6228184" y="332656"/>
            <a:ext cx="698376" cy="698376"/>
          </a:xfrm>
          <a:prstGeom prst="star5">
            <a:avLst/>
          </a:prstGeom>
          <a:solidFill>
            <a:srgbClr val="7030A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674371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577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4618065"/>
              </p:ext>
            </p:extLst>
          </p:nvPr>
        </p:nvGraphicFramePr>
        <p:xfrm>
          <a:off x="-2" y="0"/>
          <a:ext cx="9175776" cy="702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9296"/>
                <a:gridCol w="1529296"/>
                <a:gridCol w="1529296"/>
                <a:gridCol w="1529296"/>
                <a:gridCol w="1529296"/>
                <a:gridCol w="1529296"/>
              </a:tblGrid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3 Estrella de 5 puntas">
            <a:hlinkClick r:id="rId3" action="ppaction://hlinksldjump"/>
          </p:cNvPr>
          <p:cNvSpPr/>
          <p:nvPr/>
        </p:nvSpPr>
        <p:spPr>
          <a:xfrm>
            <a:off x="8050208" y="2420888"/>
            <a:ext cx="698376" cy="698376"/>
          </a:xfrm>
          <a:prstGeom prst="star5">
            <a:avLst/>
          </a:prstGeom>
          <a:solidFill>
            <a:srgbClr val="7030A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38652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577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7994126"/>
              </p:ext>
            </p:extLst>
          </p:nvPr>
        </p:nvGraphicFramePr>
        <p:xfrm>
          <a:off x="-2" y="0"/>
          <a:ext cx="9175776" cy="702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9296"/>
                <a:gridCol w="1529296"/>
                <a:gridCol w="1529296"/>
                <a:gridCol w="1529296"/>
                <a:gridCol w="1529296"/>
                <a:gridCol w="1529296"/>
              </a:tblGrid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3 Estrella de 5 puntas">
            <a:hlinkClick r:id="rId3" action="ppaction://hlinksldjump"/>
          </p:cNvPr>
          <p:cNvSpPr/>
          <p:nvPr/>
        </p:nvSpPr>
        <p:spPr>
          <a:xfrm>
            <a:off x="6444208" y="2420888"/>
            <a:ext cx="698376" cy="698376"/>
          </a:xfrm>
          <a:prstGeom prst="star5">
            <a:avLst/>
          </a:prstGeom>
          <a:solidFill>
            <a:srgbClr val="7030A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232922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577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9940512"/>
              </p:ext>
            </p:extLst>
          </p:nvPr>
        </p:nvGraphicFramePr>
        <p:xfrm>
          <a:off x="-2" y="0"/>
          <a:ext cx="9175776" cy="702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9296"/>
                <a:gridCol w="1529296"/>
                <a:gridCol w="1529296"/>
                <a:gridCol w="1529296"/>
                <a:gridCol w="1529296"/>
                <a:gridCol w="1529296"/>
              </a:tblGrid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3 Estrella de 5 puntas">
            <a:hlinkClick r:id="rId3" action="ppaction://hlinksldjump"/>
          </p:cNvPr>
          <p:cNvSpPr/>
          <p:nvPr/>
        </p:nvSpPr>
        <p:spPr>
          <a:xfrm>
            <a:off x="3059832" y="2700300"/>
            <a:ext cx="698376" cy="698376"/>
          </a:xfrm>
          <a:prstGeom prst="star5">
            <a:avLst/>
          </a:prstGeom>
          <a:solidFill>
            <a:srgbClr val="7030A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64843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577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1344750"/>
              </p:ext>
            </p:extLst>
          </p:nvPr>
        </p:nvGraphicFramePr>
        <p:xfrm>
          <a:off x="-2" y="0"/>
          <a:ext cx="9175776" cy="702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9296"/>
                <a:gridCol w="1529296"/>
                <a:gridCol w="1529296"/>
                <a:gridCol w="1529296"/>
                <a:gridCol w="1529296"/>
                <a:gridCol w="1529296"/>
              </a:tblGrid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3 Estrella de 5 puntas">
            <a:hlinkClick r:id="rId3" action="ppaction://hlinksldjump"/>
          </p:cNvPr>
          <p:cNvSpPr/>
          <p:nvPr/>
        </p:nvSpPr>
        <p:spPr>
          <a:xfrm>
            <a:off x="8112554" y="3933056"/>
            <a:ext cx="698376" cy="698376"/>
          </a:xfrm>
          <a:prstGeom prst="star5">
            <a:avLst/>
          </a:prstGeom>
          <a:solidFill>
            <a:srgbClr val="7030A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185381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577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1207872"/>
              </p:ext>
            </p:extLst>
          </p:nvPr>
        </p:nvGraphicFramePr>
        <p:xfrm>
          <a:off x="-2" y="0"/>
          <a:ext cx="9175776" cy="702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9296"/>
                <a:gridCol w="1529296"/>
                <a:gridCol w="1529296"/>
                <a:gridCol w="1529296"/>
                <a:gridCol w="1529296"/>
                <a:gridCol w="1529296"/>
              </a:tblGrid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3 Estrella de 5 puntas">
            <a:hlinkClick r:id="rId3" action="ppaction://hlinksldjump"/>
          </p:cNvPr>
          <p:cNvSpPr/>
          <p:nvPr/>
        </p:nvSpPr>
        <p:spPr>
          <a:xfrm>
            <a:off x="6300192" y="4149080"/>
            <a:ext cx="698376" cy="698376"/>
          </a:xfrm>
          <a:prstGeom prst="star5">
            <a:avLst/>
          </a:prstGeom>
          <a:solidFill>
            <a:srgbClr val="7030A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545665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577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665192"/>
              </p:ext>
            </p:extLst>
          </p:nvPr>
        </p:nvGraphicFramePr>
        <p:xfrm>
          <a:off x="-2" y="0"/>
          <a:ext cx="9175776" cy="702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9296"/>
                <a:gridCol w="1529296"/>
                <a:gridCol w="1529296"/>
                <a:gridCol w="1529296"/>
                <a:gridCol w="1529296"/>
                <a:gridCol w="1529296"/>
              </a:tblGrid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3 Estrella de 5 puntas">
            <a:hlinkClick r:id="rId3" action="ppaction://hlinksldjump"/>
          </p:cNvPr>
          <p:cNvSpPr/>
          <p:nvPr/>
        </p:nvSpPr>
        <p:spPr>
          <a:xfrm>
            <a:off x="4716016" y="4077072"/>
            <a:ext cx="698376" cy="698376"/>
          </a:xfrm>
          <a:prstGeom prst="star5">
            <a:avLst/>
          </a:prstGeom>
          <a:solidFill>
            <a:srgbClr val="7030A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89923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577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4482783"/>
              </p:ext>
            </p:extLst>
          </p:nvPr>
        </p:nvGraphicFramePr>
        <p:xfrm>
          <a:off x="-2" y="0"/>
          <a:ext cx="9175776" cy="702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9296"/>
                <a:gridCol w="1529296"/>
                <a:gridCol w="1529296"/>
                <a:gridCol w="1529296"/>
                <a:gridCol w="1529296"/>
                <a:gridCol w="1529296"/>
              </a:tblGrid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</a:tr>
            </a:tbl>
          </a:graphicData>
        </a:graphic>
      </p:graphicFrame>
      <p:sp>
        <p:nvSpPr>
          <p:cNvPr id="3" name="2 Estrella de 5 puntas">
            <a:hlinkClick r:id="rId3" action="ppaction://hlinksldjump"/>
          </p:cNvPr>
          <p:cNvSpPr/>
          <p:nvPr/>
        </p:nvSpPr>
        <p:spPr>
          <a:xfrm>
            <a:off x="8100392" y="6021288"/>
            <a:ext cx="698376" cy="698376"/>
          </a:xfrm>
          <a:prstGeom prst="star5">
            <a:avLst/>
          </a:prstGeom>
          <a:solidFill>
            <a:srgbClr val="7030A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621090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577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6606095"/>
              </p:ext>
            </p:extLst>
          </p:nvPr>
        </p:nvGraphicFramePr>
        <p:xfrm>
          <a:off x="-2" y="0"/>
          <a:ext cx="9175776" cy="702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9296"/>
                <a:gridCol w="1529296"/>
                <a:gridCol w="1529296"/>
                <a:gridCol w="1529296"/>
                <a:gridCol w="1529296"/>
                <a:gridCol w="1529296"/>
              </a:tblGrid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3 Estrella de 5 puntas">
            <a:hlinkClick r:id="rId3" action="ppaction://hlinksldjump"/>
          </p:cNvPr>
          <p:cNvSpPr/>
          <p:nvPr/>
        </p:nvSpPr>
        <p:spPr>
          <a:xfrm>
            <a:off x="5868144" y="5641776"/>
            <a:ext cx="698376" cy="698376"/>
          </a:xfrm>
          <a:prstGeom prst="star5">
            <a:avLst/>
          </a:prstGeom>
          <a:solidFill>
            <a:srgbClr val="7030A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47332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577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0496793"/>
              </p:ext>
            </p:extLst>
          </p:nvPr>
        </p:nvGraphicFramePr>
        <p:xfrm>
          <a:off x="-2" y="0"/>
          <a:ext cx="9175776" cy="702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9296"/>
                <a:gridCol w="1529296"/>
                <a:gridCol w="1529296"/>
                <a:gridCol w="1529296"/>
                <a:gridCol w="1529296"/>
                <a:gridCol w="1529296"/>
              </a:tblGrid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3 Estrella de 5 puntas">
            <a:hlinkClick r:id="rId3" action="ppaction://hlinksldjump"/>
          </p:cNvPr>
          <p:cNvSpPr/>
          <p:nvPr/>
        </p:nvSpPr>
        <p:spPr>
          <a:xfrm>
            <a:off x="3203848" y="4149080"/>
            <a:ext cx="698376" cy="698376"/>
          </a:xfrm>
          <a:prstGeom prst="star5">
            <a:avLst/>
          </a:prstGeom>
          <a:solidFill>
            <a:srgbClr val="7030A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71676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577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2367207"/>
              </p:ext>
            </p:extLst>
          </p:nvPr>
        </p:nvGraphicFramePr>
        <p:xfrm>
          <a:off x="-2" y="0"/>
          <a:ext cx="9175776" cy="702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9296"/>
                <a:gridCol w="1529296"/>
                <a:gridCol w="1529296"/>
                <a:gridCol w="1529296"/>
                <a:gridCol w="1529296"/>
                <a:gridCol w="1529296"/>
              </a:tblGrid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3 Estrella de 5 puntas">
            <a:hlinkClick r:id="rId3" action="ppaction://hlinksldjump"/>
          </p:cNvPr>
          <p:cNvSpPr/>
          <p:nvPr/>
        </p:nvSpPr>
        <p:spPr>
          <a:xfrm>
            <a:off x="1907704" y="4005064"/>
            <a:ext cx="698376" cy="698376"/>
          </a:xfrm>
          <a:prstGeom prst="star5">
            <a:avLst/>
          </a:prstGeom>
          <a:solidFill>
            <a:srgbClr val="7030A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10276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577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0197417"/>
              </p:ext>
            </p:extLst>
          </p:nvPr>
        </p:nvGraphicFramePr>
        <p:xfrm>
          <a:off x="-2" y="0"/>
          <a:ext cx="9175776" cy="702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9296"/>
                <a:gridCol w="1529296"/>
                <a:gridCol w="1529296"/>
                <a:gridCol w="1529296"/>
                <a:gridCol w="1529296"/>
                <a:gridCol w="1529296"/>
              </a:tblGrid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3 Estrella de 5 puntas">
            <a:hlinkClick r:id="rId3" action="ppaction://hlinksldjump"/>
          </p:cNvPr>
          <p:cNvSpPr/>
          <p:nvPr/>
        </p:nvSpPr>
        <p:spPr>
          <a:xfrm>
            <a:off x="95289" y="4149080"/>
            <a:ext cx="698376" cy="698376"/>
          </a:xfrm>
          <a:prstGeom prst="star5">
            <a:avLst/>
          </a:prstGeom>
          <a:solidFill>
            <a:srgbClr val="7030A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27346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577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4756032"/>
              </p:ext>
            </p:extLst>
          </p:nvPr>
        </p:nvGraphicFramePr>
        <p:xfrm>
          <a:off x="-2" y="0"/>
          <a:ext cx="9175776" cy="702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9296"/>
                <a:gridCol w="1529296"/>
                <a:gridCol w="1529296"/>
                <a:gridCol w="1529296"/>
                <a:gridCol w="1529296"/>
                <a:gridCol w="1529296"/>
              </a:tblGrid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3 Estrella de 5 puntas">
            <a:hlinkClick r:id="rId3" action="ppaction://hlinksldjump"/>
          </p:cNvPr>
          <p:cNvSpPr/>
          <p:nvPr/>
        </p:nvSpPr>
        <p:spPr>
          <a:xfrm>
            <a:off x="3131840" y="5306474"/>
            <a:ext cx="698376" cy="698376"/>
          </a:xfrm>
          <a:prstGeom prst="star5">
            <a:avLst/>
          </a:prstGeom>
          <a:solidFill>
            <a:srgbClr val="7030A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26757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577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7003456"/>
              </p:ext>
            </p:extLst>
          </p:nvPr>
        </p:nvGraphicFramePr>
        <p:xfrm>
          <a:off x="-2" y="0"/>
          <a:ext cx="9175776" cy="702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9296"/>
                <a:gridCol w="1529296"/>
                <a:gridCol w="1529296"/>
                <a:gridCol w="1529296"/>
                <a:gridCol w="1529296"/>
                <a:gridCol w="1529296"/>
              </a:tblGrid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3 Estrella de 5 puntas">
            <a:hlinkClick r:id="rId3" action="ppaction://hlinksldjump"/>
          </p:cNvPr>
          <p:cNvSpPr/>
          <p:nvPr/>
        </p:nvSpPr>
        <p:spPr>
          <a:xfrm>
            <a:off x="2195736" y="5928619"/>
            <a:ext cx="698376" cy="698376"/>
          </a:xfrm>
          <a:prstGeom prst="star5">
            <a:avLst/>
          </a:prstGeom>
          <a:solidFill>
            <a:srgbClr val="7030A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519909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577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9382071"/>
              </p:ext>
            </p:extLst>
          </p:nvPr>
        </p:nvGraphicFramePr>
        <p:xfrm>
          <a:off x="-2" y="0"/>
          <a:ext cx="9175776" cy="702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9296"/>
                <a:gridCol w="1529296"/>
                <a:gridCol w="1529296"/>
                <a:gridCol w="1529296"/>
                <a:gridCol w="1529296"/>
                <a:gridCol w="1529296"/>
              </a:tblGrid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5756375" y="3717031"/>
            <a:ext cx="3419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4000" dirty="0" smtClean="0">
                <a:solidFill>
                  <a:srgbClr val="00B0F0"/>
                </a:solidFill>
                <a:latin typeface="Algerian" panose="04020705040A02060702" pitchFamily="82" charset="0"/>
              </a:rPr>
              <a:t>Quitasol</a:t>
            </a:r>
          </a:p>
          <a:p>
            <a:pPr algn="ctr"/>
            <a:r>
              <a:rPr lang="es-ES_tradnl" sz="4000" dirty="0" smtClean="0">
                <a:solidFill>
                  <a:srgbClr val="FFFF00"/>
                </a:solidFill>
                <a:latin typeface="Algerian" panose="04020705040A02060702" pitchFamily="82" charset="0"/>
              </a:rPr>
              <a:t>GOYA</a:t>
            </a:r>
            <a:endParaRPr lang="es-ES_tradnl" sz="4000" dirty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  <p:sp>
        <p:nvSpPr>
          <p:cNvPr id="7" name="6 Estrella de 5 puntas">
            <a:hlinkClick r:id="rId3" action="ppaction://hlinksldjump"/>
          </p:cNvPr>
          <p:cNvSpPr/>
          <p:nvPr/>
        </p:nvSpPr>
        <p:spPr>
          <a:xfrm>
            <a:off x="8100392" y="6021288"/>
            <a:ext cx="698376" cy="698376"/>
          </a:xfrm>
          <a:prstGeom prst="star5">
            <a:avLst/>
          </a:prstGeom>
          <a:solidFill>
            <a:srgbClr val="7030A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81802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577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5120552"/>
              </p:ext>
            </p:extLst>
          </p:nvPr>
        </p:nvGraphicFramePr>
        <p:xfrm>
          <a:off x="-2" y="0"/>
          <a:ext cx="9175776" cy="702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9296"/>
                <a:gridCol w="1529296"/>
                <a:gridCol w="1529296"/>
                <a:gridCol w="1529296"/>
                <a:gridCol w="1529296"/>
                <a:gridCol w="1529296"/>
              </a:tblGrid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3 Estrella de 5 puntas">
            <a:hlinkClick r:id="rId3" action="ppaction://hlinksldjump"/>
          </p:cNvPr>
          <p:cNvSpPr/>
          <p:nvPr/>
        </p:nvSpPr>
        <p:spPr>
          <a:xfrm>
            <a:off x="7884368" y="4005064"/>
            <a:ext cx="698376" cy="698376"/>
          </a:xfrm>
          <a:prstGeom prst="star5">
            <a:avLst/>
          </a:prstGeom>
          <a:solidFill>
            <a:srgbClr val="7030A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326707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577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1484126"/>
              </p:ext>
            </p:extLst>
          </p:nvPr>
        </p:nvGraphicFramePr>
        <p:xfrm>
          <a:off x="-2" y="0"/>
          <a:ext cx="9175776" cy="702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9296"/>
                <a:gridCol w="1529296"/>
                <a:gridCol w="1529296"/>
                <a:gridCol w="1529296"/>
                <a:gridCol w="1529296"/>
                <a:gridCol w="1529296"/>
              </a:tblGrid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3 Estrella de 5 puntas">
            <a:hlinkClick r:id="rId3" action="ppaction://hlinksldjump"/>
          </p:cNvPr>
          <p:cNvSpPr/>
          <p:nvPr/>
        </p:nvSpPr>
        <p:spPr>
          <a:xfrm>
            <a:off x="323528" y="5683340"/>
            <a:ext cx="698376" cy="698376"/>
          </a:xfrm>
          <a:prstGeom prst="star5">
            <a:avLst/>
          </a:prstGeom>
          <a:solidFill>
            <a:srgbClr val="7030A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582772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577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9942792"/>
              </p:ext>
            </p:extLst>
          </p:nvPr>
        </p:nvGraphicFramePr>
        <p:xfrm>
          <a:off x="-2" y="0"/>
          <a:ext cx="9175776" cy="702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9296"/>
                <a:gridCol w="1529296"/>
                <a:gridCol w="1529296"/>
                <a:gridCol w="1529296"/>
                <a:gridCol w="1529296"/>
                <a:gridCol w="1529296"/>
              </a:tblGrid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3 Estrella de 5 puntas">
            <a:hlinkClick r:id="rId3" action="ppaction://hlinksldjump"/>
          </p:cNvPr>
          <p:cNvSpPr/>
          <p:nvPr/>
        </p:nvSpPr>
        <p:spPr>
          <a:xfrm>
            <a:off x="8100392" y="620688"/>
            <a:ext cx="698376" cy="698376"/>
          </a:xfrm>
          <a:prstGeom prst="star5">
            <a:avLst/>
          </a:prstGeom>
          <a:solidFill>
            <a:srgbClr val="7030A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955858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577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2487086"/>
              </p:ext>
            </p:extLst>
          </p:nvPr>
        </p:nvGraphicFramePr>
        <p:xfrm>
          <a:off x="-2" y="0"/>
          <a:ext cx="9175776" cy="702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9296"/>
                <a:gridCol w="1529296"/>
                <a:gridCol w="1529296"/>
                <a:gridCol w="1529296"/>
                <a:gridCol w="1529296"/>
                <a:gridCol w="1529296"/>
              </a:tblGrid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3 Estrella de 5 puntas">
            <a:hlinkClick r:id="rId3" action="ppaction://hlinksldjump"/>
          </p:cNvPr>
          <p:cNvSpPr/>
          <p:nvPr/>
        </p:nvSpPr>
        <p:spPr>
          <a:xfrm>
            <a:off x="3419872" y="2276872"/>
            <a:ext cx="698376" cy="698376"/>
          </a:xfrm>
          <a:prstGeom prst="star5">
            <a:avLst/>
          </a:prstGeom>
          <a:solidFill>
            <a:srgbClr val="7030A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966834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577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2045853"/>
              </p:ext>
            </p:extLst>
          </p:nvPr>
        </p:nvGraphicFramePr>
        <p:xfrm>
          <a:off x="-2" y="0"/>
          <a:ext cx="9175776" cy="702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9296"/>
                <a:gridCol w="1529296"/>
                <a:gridCol w="1529296"/>
                <a:gridCol w="1529296"/>
                <a:gridCol w="1529296"/>
                <a:gridCol w="1529296"/>
              </a:tblGrid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3 Estrella de 5 puntas">
            <a:hlinkClick r:id="rId3" action="ppaction://hlinksldjump"/>
          </p:cNvPr>
          <p:cNvSpPr/>
          <p:nvPr/>
        </p:nvSpPr>
        <p:spPr>
          <a:xfrm>
            <a:off x="4932040" y="5672100"/>
            <a:ext cx="698376" cy="698376"/>
          </a:xfrm>
          <a:prstGeom prst="star5">
            <a:avLst/>
          </a:prstGeom>
          <a:solidFill>
            <a:srgbClr val="7030A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11863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577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6792264"/>
              </p:ext>
            </p:extLst>
          </p:nvPr>
        </p:nvGraphicFramePr>
        <p:xfrm>
          <a:off x="-2" y="0"/>
          <a:ext cx="9175776" cy="702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9296"/>
                <a:gridCol w="1529296"/>
                <a:gridCol w="1529296"/>
                <a:gridCol w="1529296"/>
                <a:gridCol w="1529296"/>
                <a:gridCol w="1529296"/>
              </a:tblGrid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3 Estrella de 5 puntas">
            <a:hlinkClick r:id="rId3" action="ppaction://hlinksldjump"/>
          </p:cNvPr>
          <p:cNvSpPr/>
          <p:nvPr/>
        </p:nvSpPr>
        <p:spPr>
          <a:xfrm>
            <a:off x="5076056" y="81964"/>
            <a:ext cx="698376" cy="698376"/>
          </a:xfrm>
          <a:prstGeom prst="star5">
            <a:avLst/>
          </a:prstGeom>
          <a:solidFill>
            <a:srgbClr val="7030A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01812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577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9003106"/>
              </p:ext>
            </p:extLst>
          </p:nvPr>
        </p:nvGraphicFramePr>
        <p:xfrm>
          <a:off x="-2" y="0"/>
          <a:ext cx="9175776" cy="702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9296"/>
                <a:gridCol w="1529296"/>
                <a:gridCol w="1529296"/>
                <a:gridCol w="1529296"/>
                <a:gridCol w="1529296"/>
                <a:gridCol w="1529296"/>
              </a:tblGrid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</a:tr>
              <a:tr h="175735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3 Estrella de 5 puntas">
            <a:hlinkClick r:id="rId3" action="ppaction://hlinksldjump"/>
          </p:cNvPr>
          <p:cNvSpPr/>
          <p:nvPr/>
        </p:nvSpPr>
        <p:spPr>
          <a:xfrm>
            <a:off x="6588224" y="2420888"/>
            <a:ext cx="698376" cy="698376"/>
          </a:xfrm>
          <a:prstGeom prst="star5">
            <a:avLst/>
          </a:prstGeom>
          <a:solidFill>
            <a:srgbClr val="7030A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47220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8</Words>
  <Application>Microsoft Office PowerPoint</Application>
  <PresentationFormat>Presentación en pantalla (4:3)</PresentationFormat>
  <Paragraphs>3</Paragraphs>
  <Slides>26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27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HP</dc:creator>
  <cp:lastModifiedBy>HP</cp:lastModifiedBy>
  <cp:revision>15</cp:revision>
  <dcterms:created xsi:type="dcterms:W3CDTF">2014-04-22T22:52:11Z</dcterms:created>
  <dcterms:modified xsi:type="dcterms:W3CDTF">2014-04-29T22:06:22Z</dcterms:modified>
</cp:coreProperties>
</file>