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FA1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074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594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9182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97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3728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5769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5057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8976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07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9761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543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FEF96-8FDA-43C2-8D99-8DABE115E182}" type="datetimeFigureOut">
              <a:rPr lang="es-ES_tradnl" smtClean="0"/>
              <a:t>06/05/2014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29CB7-8774-4A6E-8688-D5722CEF85B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628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619672" y="2420888"/>
            <a:ext cx="6264696" cy="1446550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  <a:sp3d extrusionH="2286000" contourW="12700">
              <a:extrusionClr>
                <a:srgbClr val="FFC00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s-ES_tradnl" sz="4400" dirty="0" smtClean="0">
                <a:solidFill>
                  <a:srgbClr val="FF0066"/>
                </a:solidFill>
                <a:latin typeface="Adobe Caslon Pro Bold" pitchFamily="18" charset="0"/>
              </a:rPr>
              <a:t>DESCUBRE  EL  AUTOR Y  LA  OBRA</a:t>
            </a:r>
            <a:endParaRPr lang="es-ES_tradnl" sz="4400" dirty="0">
              <a:solidFill>
                <a:srgbClr val="FF0066"/>
              </a:solidFill>
              <a:latin typeface="Adobe Caslon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59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Motion origin="layout" path="M 0.23246 0.16644 L 0.23246 0.09422 " pathEditMode="relative" rAng="0" ptsTypes="AA">
                                      <p:cBhvr>
                                        <p:cTn id="2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340009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6012160" y="2140318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0901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653769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8028384" y="2060848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63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867134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86094" y="3927094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3785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69354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2302171" y="3814758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75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076443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161300" y="3717032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895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7613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5936526" y="3756961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793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914930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7846671" y="3972985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39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6371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755576" y="5949280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642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89530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2699792" y="5949280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8108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57033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355976" y="6093296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1113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329052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2 Cara sonriente">
            <a:hlinkClick r:id="rId3" action="ppaction://hlinksldjump"/>
          </p:cNvPr>
          <p:cNvSpPr/>
          <p:nvPr/>
        </p:nvSpPr>
        <p:spPr>
          <a:xfrm>
            <a:off x="683568" y="404664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6756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40418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5964235" y="6093296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3213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421032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8028384" y="6237312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6944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95897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72318" y="332656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UNA  FÁBULA</a:t>
            </a:r>
            <a:endParaRPr lang="es-ES_tradnl" sz="4000" dirty="0">
              <a:solidFill>
                <a:srgbClr val="C0000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755517" y="5740179"/>
            <a:ext cx="1632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EL  GRECO</a:t>
            </a:r>
            <a:endParaRPr lang="es-ES_tradnl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4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600"/>
                            </p:stCondLst>
                            <p:childTnLst>
                              <p:par>
                                <p:cTn id="8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600"/>
                            </p:stCondLst>
                            <p:childTnLst>
                              <p:par>
                                <p:cTn id="25" presetID="45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6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12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960602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2339752" y="476672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046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196509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355976" y="260648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8235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79822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6228184" y="620688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1996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014596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7956376" y="764704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4157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87884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67544" y="2176233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763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130331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2411760" y="2276872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70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691108"/>
              </p:ext>
            </p:extLst>
          </p:nvPr>
        </p:nvGraphicFramePr>
        <p:xfrm>
          <a:off x="0" y="-2"/>
          <a:ext cx="9144000" cy="68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</a:tr>
              <a:tr h="1723765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ara sonriente">
            <a:hlinkClick r:id="rId3" action="ppaction://hlinksldjump"/>
          </p:cNvPr>
          <p:cNvSpPr/>
          <p:nvPr/>
        </p:nvSpPr>
        <p:spPr>
          <a:xfrm>
            <a:off x="4139952" y="2154172"/>
            <a:ext cx="432048" cy="432048"/>
          </a:xfrm>
          <a:prstGeom prst="smileyFace">
            <a:avLst/>
          </a:prstGeom>
          <a:solidFill>
            <a:srgbClr val="4FFA12"/>
          </a:solidFill>
          <a:scene3d>
            <a:camera prst="orthographicFront"/>
            <a:lightRig rig="threePt" dir="t"/>
          </a:scene3d>
          <a:sp3d extrusionH="76200" contourW="12700">
            <a:bevelT w="114300" prst="artDeco"/>
            <a:extrusionClr>
              <a:srgbClr val="FFFF00"/>
            </a:extrusionClr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8343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</Words>
  <Application>Microsoft Office PowerPoint</Application>
  <PresentationFormat>Presentación en pantalla (4:3)</PresentationFormat>
  <Paragraphs>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11</cp:revision>
  <dcterms:created xsi:type="dcterms:W3CDTF">2014-05-06T21:48:17Z</dcterms:created>
  <dcterms:modified xsi:type="dcterms:W3CDTF">2014-05-06T23:57:48Z</dcterms:modified>
</cp:coreProperties>
</file>